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60" d="100"/>
          <a:sy n="60" d="100"/>
        </p:scale>
        <p:origin x="908" y="2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eitl y Sle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itl 1">
            <a:extLst>
              <a:ext uri="{FF2B5EF4-FFF2-40B4-BE49-F238E27FC236}">
                <a16:creationId xmlns:a16="http://schemas.microsoft.com/office/drawing/2014/main" id="{3BBB7D33-F9AE-464B-82D4-E9E16493F7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y-GB"/>
              <a:t>Cliciwch i olygu arddull teitl y Meistr</a:t>
            </a:r>
            <a:endParaRPr lang="en-GB"/>
          </a:p>
        </p:txBody>
      </p:sp>
      <p:sp>
        <p:nvSpPr>
          <p:cNvPr id="3" name="Isdeitl 2">
            <a:extLst>
              <a:ext uri="{FF2B5EF4-FFF2-40B4-BE49-F238E27FC236}">
                <a16:creationId xmlns:a16="http://schemas.microsoft.com/office/drawing/2014/main" id="{7A517DD7-A9D5-4AD6-9648-0CBBD76EDF6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y-GB"/>
              <a:t>Cliciwch i olygu arddull is-deitl y Meistr</a:t>
            </a:r>
            <a:endParaRPr lang="en-GB"/>
          </a:p>
        </p:txBody>
      </p:sp>
      <p:sp>
        <p:nvSpPr>
          <p:cNvPr id="4" name="Dalfan Dyddiad 3">
            <a:extLst>
              <a:ext uri="{FF2B5EF4-FFF2-40B4-BE49-F238E27FC236}">
                <a16:creationId xmlns:a16="http://schemas.microsoft.com/office/drawing/2014/main" id="{616B0E49-00C6-4DF2-B6E3-2016D5A7D0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B3282-82E7-482C-9F9F-D37AE44B1CC9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5" name="Dalfan Troedyn 4">
            <a:extLst>
              <a:ext uri="{FF2B5EF4-FFF2-40B4-BE49-F238E27FC236}">
                <a16:creationId xmlns:a16="http://schemas.microsoft.com/office/drawing/2014/main" id="{6F0B73CD-191F-4489-B979-5BBC6E88B3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Dalfan Rhif y Sleid 5">
            <a:extLst>
              <a:ext uri="{FF2B5EF4-FFF2-40B4-BE49-F238E27FC236}">
                <a16:creationId xmlns:a16="http://schemas.microsoft.com/office/drawing/2014/main" id="{1197193E-F2D7-4CD5-AFD3-7ECD7A6826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AF43F-CB99-4C39-AAFC-D5D98DB478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66850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eitl a Chynnwy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itl 1">
            <a:extLst>
              <a:ext uri="{FF2B5EF4-FFF2-40B4-BE49-F238E27FC236}">
                <a16:creationId xmlns:a16="http://schemas.microsoft.com/office/drawing/2014/main" id="{AED7ABE1-065D-482B-8E8D-3547EF902B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/>
              <a:t>Cliciwch i olygu arddull teitl y Meistr</a:t>
            </a:r>
            <a:endParaRPr lang="en-GB"/>
          </a:p>
        </p:txBody>
      </p:sp>
      <p:sp>
        <p:nvSpPr>
          <p:cNvPr id="3" name="Dalfan Cynnwys 2">
            <a:extLst>
              <a:ext uri="{FF2B5EF4-FFF2-40B4-BE49-F238E27FC236}">
                <a16:creationId xmlns:a16="http://schemas.microsoft.com/office/drawing/2014/main" id="{E45C485F-548E-4F4D-9630-DD03CF6A6ED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y-GB"/>
              <a:t>Golygu'r arddulliau testun Meistr</a:t>
            </a:r>
          </a:p>
          <a:p>
            <a:pPr lvl="1"/>
            <a:r>
              <a:rPr lang="cy-GB"/>
              <a:t>Ail lefel</a:t>
            </a:r>
          </a:p>
          <a:p>
            <a:pPr lvl="2"/>
            <a:r>
              <a:rPr lang="cy-GB"/>
              <a:t>Trydedd lefel</a:t>
            </a:r>
          </a:p>
          <a:p>
            <a:pPr lvl="3"/>
            <a:r>
              <a:rPr lang="cy-GB"/>
              <a:t>Pedwaredd lefel</a:t>
            </a:r>
          </a:p>
          <a:p>
            <a:pPr lvl="4"/>
            <a:r>
              <a:rPr lang="cy-GB"/>
              <a:t>Pumed lefel</a:t>
            </a:r>
            <a:endParaRPr lang="en-GB"/>
          </a:p>
        </p:txBody>
      </p:sp>
      <p:sp>
        <p:nvSpPr>
          <p:cNvPr id="4" name="Dalfan Dyddiad 3">
            <a:extLst>
              <a:ext uri="{FF2B5EF4-FFF2-40B4-BE49-F238E27FC236}">
                <a16:creationId xmlns:a16="http://schemas.microsoft.com/office/drawing/2014/main" id="{9804494B-BFA1-463A-84A4-E75DA077A7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B3282-82E7-482C-9F9F-D37AE44B1CC9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5" name="Dalfan Troedyn 4">
            <a:extLst>
              <a:ext uri="{FF2B5EF4-FFF2-40B4-BE49-F238E27FC236}">
                <a16:creationId xmlns:a16="http://schemas.microsoft.com/office/drawing/2014/main" id="{A4F25301-3D34-4537-AB13-2A6879812E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Dalfan Rhif y Sleid 5">
            <a:extLst>
              <a:ext uri="{FF2B5EF4-FFF2-40B4-BE49-F238E27FC236}">
                <a16:creationId xmlns:a16="http://schemas.microsoft.com/office/drawing/2014/main" id="{C572B125-9B1D-48B3-BB07-732C0865E4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AF43F-CB99-4C39-AAFC-D5D98DB478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07741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Pennyn Adra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itl 1">
            <a:extLst>
              <a:ext uri="{FF2B5EF4-FFF2-40B4-BE49-F238E27FC236}">
                <a16:creationId xmlns:a16="http://schemas.microsoft.com/office/drawing/2014/main" id="{9A9EC795-7C19-4558-AA8A-BBA61C3913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y-GB"/>
              <a:t>Cliciwch i olygu arddull teitl y Meistr</a:t>
            </a:r>
            <a:endParaRPr lang="en-GB"/>
          </a:p>
        </p:txBody>
      </p:sp>
      <p:sp>
        <p:nvSpPr>
          <p:cNvPr id="3" name="Dalfan Testun 2">
            <a:extLst>
              <a:ext uri="{FF2B5EF4-FFF2-40B4-BE49-F238E27FC236}">
                <a16:creationId xmlns:a16="http://schemas.microsoft.com/office/drawing/2014/main" id="{CE60A336-20B7-4D10-8785-0783C39923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y-GB"/>
              <a:t>Golygu'r arddulliau testun Meistr</a:t>
            </a:r>
          </a:p>
        </p:txBody>
      </p:sp>
      <p:sp>
        <p:nvSpPr>
          <p:cNvPr id="4" name="Dalfan Dyddiad 3">
            <a:extLst>
              <a:ext uri="{FF2B5EF4-FFF2-40B4-BE49-F238E27FC236}">
                <a16:creationId xmlns:a16="http://schemas.microsoft.com/office/drawing/2014/main" id="{A1D8474A-A0ED-4D66-82DA-7B97ADB2CB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B3282-82E7-482C-9F9F-D37AE44B1CC9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5" name="Dalfan Troedyn 4">
            <a:extLst>
              <a:ext uri="{FF2B5EF4-FFF2-40B4-BE49-F238E27FC236}">
                <a16:creationId xmlns:a16="http://schemas.microsoft.com/office/drawing/2014/main" id="{97DF5C50-B604-4579-B116-F0E0C76707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Dalfan Rhif y Sleid 5">
            <a:extLst>
              <a:ext uri="{FF2B5EF4-FFF2-40B4-BE49-F238E27FC236}">
                <a16:creationId xmlns:a16="http://schemas.microsoft.com/office/drawing/2014/main" id="{EE0A4417-46B9-4F42-A4B3-6A3C1BADF4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AF43F-CB99-4C39-AAFC-D5D98DB478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11833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au Gynnwy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itl 1">
            <a:extLst>
              <a:ext uri="{FF2B5EF4-FFF2-40B4-BE49-F238E27FC236}">
                <a16:creationId xmlns:a16="http://schemas.microsoft.com/office/drawing/2014/main" id="{E433D6D6-554D-419E-8C21-02C126EABF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/>
              <a:t>Cliciwch i olygu arddull teitl y Meistr</a:t>
            </a:r>
            <a:endParaRPr lang="en-GB"/>
          </a:p>
        </p:txBody>
      </p:sp>
      <p:sp>
        <p:nvSpPr>
          <p:cNvPr id="3" name="Dalfan Cynnwys 2">
            <a:extLst>
              <a:ext uri="{FF2B5EF4-FFF2-40B4-BE49-F238E27FC236}">
                <a16:creationId xmlns:a16="http://schemas.microsoft.com/office/drawing/2014/main" id="{7FCCE328-4704-4748-96FE-364EC205D1E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y-GB"/>
              <a:t>Golygu'r arddulliau testun Meistr</a:t>
            </a:r>
          </a:p>
          <a:p>
            <a:pPr lvl="1"/>
            <a:r>
              <a:rPr lang="cy-GB"/>
              <a:t>Ail lefel</a:t>
            </a:r>
          </a:p>
          <a:p>
            <a:pPr lvl="2"/>
            <a:r>
              <a:rPr lang="cy-GB"/>
              <a:t>Trydedd lefel</a:t>
            </a:r>
          </a:p>
          <a:p>
            <a:pPr lvl="3"/>
            <a:r>
              <a:rPr lang="cy-GB"/>
              <a:t>Pedwaredd lefel</a:t>
            </a:r>
          </a:p>
          <a:p>
            <a:pPr lvl="4"/>
            <a:r>
              <a:rPr lang="cy-GB"/>
              <a:t>Pumed lefel</a:t>
            </a:r>
            <a:endParaRPr lang="en-GB"/>
          </a:p>
        </p:txBody>
      </p:sp>
      <p:sp>
        <p:nvSpPr>
          <p:cNvPr id="4" name="Dalfan Cynnwys 3">
            <a:extLst>
              <a:ext uri="{FF2B5EF4-FFF2-40B4-BE49-F238E27FC236}">
                <a16:creationId xmlns:a16="http://schemas.microsoft.com/office/drawing/2014/main" id="{92A52518-EFBC-4816-991E-DBF2494ED6C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y-GB"/>
              <a:t>Golygu'r arddulliau testun Meistr</a:t>
            </a:r>
          </a:p>
          <a:p>
            <a:pPr lvl="1"/>
            <a:r>
              <a:rPr lang="cy-GB"/>
              <a:t>Ail lefel</a:t>
            </a:r>
          </a:p>
          <a:p>
            <a:pPr lvl="2"/>
            <a:r>
              <a:rPr lang="cy-GB"/>
              <a:t>Trydedd lefel</a:t>
            </a:r>
          </a:p>
          <a:p>
            <a:pPr lvl="3"/>
            <a:r>
              <a:rPr lang="cy-GB"/>
              <a:t>Pedwaredd lefel</a:t>
            </a:r>
          </a:p>
          <a:p>
            <a:pPr lvl="4"/>
            <a:r>
              <a:rPr lang="cy-GB"/>
              <a:t>Pumed lefel</a:t>
            </a:r>
            <a:endParaRPr lang="en-GB"/>
          </a:p>
        </p:txBody>
      </p:sp>
      <p:sp>
        <p:nvSpPr>
          <p:cNvPr id="5" name="Dalfan Dyddiad 4">
            <a:extLst>
              <a:ext uri="{FF2B5EF4-FFF2-40B4-BE49-F238E27FC236}">
                <a16:creationId xmlns:a16="http://schemas.microsoft.com/office/drawing/2014/main" id="{4EBDD9EB-3F28-41D4-B415-E2D6B7F34F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B3282-82E7-482C-9F9F-D37AE44B1CC9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6" name="Dalfan Troedyn 5">
            <a:extLst>
              <a:ext uri="{FF2B5EF4-FFF2-40B4-BE49-F238E27FC236}">
                <a16:creationId xmlns:a16="http://schemas.microsoft.com/office/drawing/2014/main" id="{E53ED074-0FD1-4901-A68A-AB80DF721A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Dalfan Rhif y Sleid 6">
            <a:extLst>
              <a:ext uri="{FF2B5EF4-FFF2-40B4-BE49-F238E27FC236}">
                <a16:creationId xmlns:a16="http://schemas.microsoft.com/office/drawing/2014/main" id="{E2235AF4-CD81-471B-84FB-676E71CA2C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AF43F-CB99-4C39-AAFC-D5D98DB478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85215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ymhariaet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itl 1">
            <a:extLst>
              <a:ext uri="{FF2B5EF4-FFF2-40B4-BE49-F238E27FC236}">
                <a16:creationId xmlns:a16="http://schemas.microsoft.com/office/drawing/2014/main" id="{7E6419F8-49BF-4111-9887-BD75DF97F7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y-GB"/>
              <a:t>Cliciwch i olygu arddull teitl y Meistr</a:t>
            </a:r>
            <a:endParaRPr lang="en-GB"/>
          </a:p>
        </p:txBody>
      </p:sp>
      <p:sp>
        <p:nvSpPr>
          <p:cNvPr id="3" name="Dalfan Testun 2">
            <a:extLst>
              <a:ext uri="{FF2B5EF4-FFF2-40B4-BE49-F238E27FC236}">
                <a16:creationId xmlns:a16="http://schemas.microsoft.com/office/drawing/2014/main" id="{4865DCA6-3E0B-49BF-BF54-705147DFBC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y-GB"/>
              <a:t>Golygu'r arddulliau testun Meistr</a:t>
            </a:r>
          </a:p>
        </p:txBody>
      </p:sp>
      <p:sp>
        <p:nvSpPr>
          <p:cNvPr id="4" name="Dalfan Cynnwys 3">
            <a:extLst>
              <a:ext uri="{FF2B5EF4-FFF2-40B4-BE49-F238E27FC236}">
                <a16:creationId xmlns:a16="http://schemas.microsoft.com/office/drawing/2014/main" id="{4D332EF4-D2FE-4173-941F-DC186550A9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y-GB"/>
              <a:t>Golygu'r arddulliau testun Meistr</a:t>
            </a:r>
          </a:p>
          <a:p>
            <a:pPr lvl="1"/>
            <a:r>
              <a:rPr lang="cy-GB"/>
              <a:t>Ail lefel</a:t>
            </a:r>
          </a:p>
          <a:p>
            <a:pPr lvl="2"/>
            <a:r>
              <a:rPr lang="cy-GB"/>
              <a:t>Trydedd lefel</a:t>
            </a:r>
          </a:p>
          <a:p>
            <a:pPr lvl="3"/>
            <a:r>
              <a:rPr lang="cy-GB"/>
              <a:t>Pedwaredd lefel</a:t>
            </a:r>
          </a:p>
          <a:p>
            <a:pPr lvl="4"/>
            <a:r>
              <a:rPr lang="cy-GB"/>
              <a:t>Pumed lefel</a:t>
            </a:r>
            <a:endParaRPr lang="en-GB"/>
          </a:p>
        </p:txBody>
      </p:sp>
      <p:sp>
        <p:nvSpPr>
          <p:cNvPr id="5" name="Dalfan Testun 4">
            <a:extLst>
              <a:ext uri="{FF2B5EF4-FFF2-40B4-BE49-F238E27FC236}">
                <a16:creationId xmlns:a16="http://schemas.microsoft.com/office/drawing/2014/main" id="{0BCECD6E-CB8D-470D-81A6-8CD1B6E893F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y-GB"/>
              <a:t>Golygu'r arddulliau testun Meistr</a:t>
            </a:r>
          </a:p>
        </p:txBody>
      </p:sp>
      <p:sp>
        <p:nvSpPr>
          <p:cNvPr id="6" name="Dalfan Cynnwys 5">
            <a:extLst>
              <a:ext uri="{FF2B5EF4-FFF2-40B4-BE49-F238E27FC236}">
                <a16:creationId xmlns:a16="http://schemas.microsoft.com/office/drawing/2014/main" id="{1E1D9A40-08EB-4726-AF58-922E927EF86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y-GB"/>
              <a:t>Golygu'r arddulliau testun Meistr</a:t>
            </a:r>
          </a:p>
          <a:p>
            <a:pPr lvl="1"/>
            <a:r>
              <a:rPr lang="cy-GB"/>
              <a:t>Ail lefel</a:t>
            </a:r>
          </a:p>
          <a:p>
            <a:pPr lvl="2"/>
            <a:r>
              <a:rPr lang="cy-GB"/>
              <a:t>Trydedd lefel</a:t>
            </a:r>
          </a:p>
          <a:p>
            <a:pPr lvl="3"/>
            <a:r>
              <a:rPr lang="cy-GB"/>
              <a:t>Pedwaredd lefel</a:t>
            </a:r>
          </a:p>
          <a:p>
            <a:pPr lvl="4"/>
            <a:r>
              <a:rPr lang="cy-GB"/>
              <a:t>Pumed lefel</a:t>
            </a:r>
            <a:endParaRPr lang="en-GB"/>
          </a:p>
        </p:txBody>
      </p:sp>
      <p:sp>
        <p:nvSpPr>
          <p:cNvPr id="7" name="Dalfan Dyddiad 6">
            <a:extLst>
              <a:ext uri="{FF2B5EF4-FFF2-40B4-BE49-F238E27FC236}">
                <a16:creationId xmlns:a16="http://schemas.microsoft.com/office/drawing/2014/main" id="{1DBD997F-CEE0-47C9-8425-08D33AFE29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B3282-82E7-482C-9F9F-D37AE44B1CC9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8" name="Dalfan Troedyn 7">
            <a:extLst>
              <a:ext uri="{FF2B5EF4-FFF2-40B4-BE49-F238E27FC236}">
                <a16:creationId xmlns:a16="http://schemas.microsoft.com/office/drawing/2014/main" id="{A2BB7A00-7CB5-4E67-8980-8CDEA3A017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Dalfan Rhif y Sleid 8">
            <a:extLst>
              <a:ext uri="{FF2B5EF4-FFF2-40B4-BE49-F238E27FC236}">
                <a16:creationId xmlns:a16="http://schemas.microsoft.com/office/drawing/2014/main" id="{744137E4-6B9D-4F3F-89F2-7463EC51C8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AF43F-CB99-4C39-AAFC-D5D98DB478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45331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eitl yn Uni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itl 1">
            <a:extLst>
              <a:ext uri="{FF2B5EF4-FFF2-40B4-BE49-F238E27FC236}">
                <a16:creationId xmlns:a16="http://schemas.microsoft.com/office/drawing/2014/main" id="{001F5B11-4707-4B1E-80BC-4FFAD7835E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/>
              <a:t>Cliciwch i olygu arddull teitl y Meistr</a:t>
            </a:r>
            <a:endParaRPr lang="en-GB"/>
          </a:p>
        </p:txBody>
      </p:sp>
      <p:sp>
        <p:nvSpPr>
          <p:cNvPr id="3" name="Dalfan Dyddiad 2">
            <a:extLst>
              <a:ext uri="{FF2B5EF4-FFF2-40B4-BE49-F238E27FC236}">
                <a16:creationId xmlns:a16="http://schemas.microsoft.com/office/drawing/2014/main" id="{71405F5F-3DA1-4351-8FDF-0D3FB29CB3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B3282-82E7-482C-9F9F-D37AE44B1CC9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4" name="Dalfan Troedyn 3">
            <a:extLst>
              <a:ext uri="{FF2B5EF4-FFF2-40B4-BE49-F238E27FC236}">
                <a16:creationId xmlns:a16="http://schemas.microsoft.com/office/drawing/2014/main" id="{CD10E8A1-90B2-4496-A296-84DA9F7DB8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Dalfan Rhif y Sleid 4">
            <a:extLst>
              <a:ext uri="{FF2B5EF4-FFF2-40B4-BE49-F238E27FC236}">
                <a16:creationId xmlns:a16="http://schemas.microsoft.com/office/drawing/2014/main" id="{35EA5526-528C-486E-886B-3D7C396643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AF43F-CB99-4C39-AAFC-D5D98DB478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70713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Gwa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lfan Dyddiad 1">
            <a:extLst>
              <a:ext uri="{FF2B5EF4-FFF2-40B4-BE49-F238E27FC236}">
                <a16:creationId xmlns:a16="http://schemas.microsoft.com/office/drawing/2014/main" id="{5A134D61-068E-476F-9585-36E0224053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B3282-82E7-482C-9F9F-D37AE44B1CC9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3" name="Dalfan Troedyn 2">
            <a:extLst>
              <a:ext uri="{FF2B5EF4-FFF2-40B4-BE49-F238E27FC236}">
                <a16:creationId xmlns:a16="http://schemas.microsoft.com/office/drawing/2014/main" id="{405A6A77-3475-4F16-AD95-D5E4C27E39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Dalfan Rhif y Sleid 3">
            <a:extLst>
              <a:ext uri="{FF2B5EF4-FFF2-40B4-BE49-F238E27FC236}">
                <a16:creationId xmlns:a16="http://schemas.microsoft.com/office/drawing/2014/main" id="{C6A42A5C-4859-4034-ADB8-F153AECD83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AF43F-CB99-4C39-AAFC-D5D98DB478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33063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ynnwys gyda Phennaw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itl 1">
            <a:extLst>
              <a:ext uri="{FF2B5EF4-FFF2-40B4-BE49-F238E27FC236}">
                <a16:creationId xmlns:a16="http://schemas.microsoft.com/office/drawing/2014/main" id="{05170A54-030E-4BE1-8812-91828BCE4A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y-GB"/>
              <a:t>Cliciwch i olygu arddull teitl y Meistr</a:t>
            </a:r>
            <a:endParaRPr lang="en-GB"/>
          </a:p>
        </p:txBody>
      </p:sp>
      <p:sp>
        <p:nvSpPr>
          <p:cNvPr id="3" name="Dalfan Cynnwys 2">
            <a:extLst>
              <a:ext uri="{FF2B5EF4-FFF2-40B4-BE49-F238E27FC236}">
                <a16:creationId xmlns:a16="http://schemas.microsoft.com/office/drawing/2014/main" id="{F09BB063-309D-4339-9FBF-F8281ABFFF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y-GB"/>
              <a:t>Golygu'r arddulliau testun Meistr</a:t>
            </a:r>
          </a:p>
          <a:p>
            <a:pPr lvl="1"/>
            <a:r>
              <a:rPr lang="cy-GB"/>
              <a:t>Ail lefel</a:t>
            </a:r>
          </a:p>
          <a:p>
            <a:pPr lvl="2"/>
            <a:r>
              <a:rPr lang="cy-GB"/>
              <a:t>Trydedd lefel</a:t>
            </a:r>
          </a:p>
          <a:p>
            <a:pPr lvl="3"/>
            <a:r>
              <a:rPr lang="cy-GB"/>
              <a:t>Pedwaredd lefel</a:t>
            </a:r>
          </a:p>
          <a:p>
            <a:pPr lvl="4"/>
            <a:r>
              <a:rPr lang="cy-GB"/>
              <a:t>Pumed lefel</a:t>
            </a:r>
            <a:endParaRPr lang="en-GB"/>
          </a:p>
        </p:txBody>
      </p:sp>
      <p:sp>
        <p:nvSpPr>
          <p:cNvPr id="4" name="Dalfan Testun 3">
            <a:extLst>
              <a:ext uri="{FF2B5EF4-FFF2-40B4-BE49-F238E27FC236}">
                <a16:creationId xmlns:a16="http://schemas.microsoft.com/office/drawing/2014/main" id="{90A9FAFB-FD33-4977-8497-2159804BB0C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y-GB"/>
              <a:t>Golygu'r arddulliau testun Meistr</a:t>
            </a:r>
          </a:p>
        </p:txBody>
      </p:sp>
      <p:sp>
        <p:nvSpPr>
          <p:cNvPr id="5" name="Dalfan Dyddiad 4">
            <a:extLst>
              <a:ext uri="{FF2B5EF4-FFF2-40B4-BE49-F238E27FC236}">
                <a16:creationId xmlns:a16="http://schemas.microsoft.com/office/drawing/2014/main" id="{B0FAA064-6971-4AE0-A165-546B802A75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B3282-82E7-482C-9F9F-D37AE44B1CC9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6" name="Dalfan Troedyn 5">
            <a:extLst>
              <a:ext uri="{FF2B5EF4-FFF2-40B4-BE49-F238E27FC236}">
                <a16:creationId xmlns:a16="http://schemas.microsoft.com/office/drawing/2014/main" id="{36AD3704-18C2-478A-ACEF-8BB64C4941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Dalfan Rhif y Sleid 6">
            <a:extLst>
              <a:ext uri="{FF2B5EF4-FFF2-40B4-BE49-F238E27FC236}">
                <a16:creationId xmlns:a16="http://schemas.microsoft.com/office/drawing/2014/main" id="{2ADEEA1B-0C6E-49CD-A5FB-5E22E8D54B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AF43F-CB99-4C39-AAFC-D5D98DB478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0165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Llun gyda Phennaw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itl 1">
            <a:extLst>
              <a:ext uri="{FF2B5EF4-FFF2-40B4-BE49-F238E27FC236}">
                <a16:creationId xmlns:a16="http://schemas.microsoft.com/office/drawing/2014/main" id="{71089226-A5C3-4E6B-98B7-B442BAE77D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y-GB"/>
              <a:t>Cliciwch i olygu arddull teitl y Meistr</a:t>
            </a:r>
            <a:endParaRPr lang="en-GB"/>
          </a:p>
        </p:txBody>
      </p:sp>
      <p:sp>
        <p:nvSpPr>
          <p:cNvPr id="3" name="Dalfan Llun 2">
            <a:extLst>
              <a:ext uri="{FF2B5EF4-FFF2-40B4-BE49-F238E27FC236}">
                <a16:creationId xmlns:a16="http://schemas.microsoft.com/office/drawing/2014/main" id="{A46B3E56-3BF1-4CDF-ADE5-B0F0AB74C53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Dalfan Testun 3">
            <a:extLst>
              <a:ext uri="{FF2B5EF4-FFF2-40B4-BE49-F238E27FC236}">
                <a16:creationId xmlns:a16="http://schemas.microsoft.com/office/drawing/2014/main" id="{BAA811ED-9374-49C5-BBA7-D47445C5F35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y-GB"/>
              <a:t>Golygu'r arddulliau testun Meistr</a:t>
            </a:r>
          </a:p>
        </p:txBody>
      </p:sp>
      <p:sp>
        <p:nvSpPr>
          <p:cNvPr id="5" name="Dalfan Dyddiad 4">
            <a:extLst>
              <a:ext uri="{FF2B5EF4-FFF2-40B4-BE49-F238E27FC236}">
                <a16:creationId xmlns:a16="http://schemas.microsoft.com/office/drawing/2014/main" id="{31547127-3F49-4341-A83C-DEC81322AA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B3282-82E7-482C-9F9F-D37AE44B1CC9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6" name="Dalfan Troedyn 5">
            <a:extLst>
              <a:ext uri="{FF2B5EF4-FFF2-40B4-BE49-F238E27FC236}">
                <a16:creationId xmlns:a16="http://schemas.microsoft.com/office/drawing/2014/main" id="{A7B70E56-53FA-498D-918A-1A39728E95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Dalfan Rhif y Sleid 6">
            <a:extLst>
              <a:ext uri="{FF2B5EF4-FFF2-40B4-BE49-F238E27FC236}">
                <a16:creationId xmlns:a16="http://schemas.microsoft.com/office/drawing/2014/main" id="{3CD0B42B-A843-4172-8E8A-59DF8C1790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AF43F-CB99-4C39-AAFC-D5D98DB478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98768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eitl a Thestun Fertigo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itl 1">
            <a:extLst>
              <a:ext uri="{FF2B5EF4-FFF2-40B4-BE49-F238E27FC236}">
                <a16:creationId xmlns:a16="http://schemas.microsoft.com/office/drawing/2014/main" id="{038FCC30-1B20-411B-864F-A2C2E3BB3A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/>
              <a:t>Cliciwch i olygu arddull teitl y Meistr</a:t>
            </a:r>
            <a:endParaRPr lang="en-GB"/>
          </a:p>
        </p:txBody>
      </p:sp>
      <p:sp>
        <p:nvSpPr>
          <p:cNvPr id="3" name="Dalfan Testun ar i fyny 2">
            <a:extLst>
              <a:ext uri="{FF2B5EF4-FFF2-40B4-BE49-F238E27FC236}">
                <a16:creationId xmlns:a16="http://schemas.microsoft.com/office/drawing/2014/main" id="{FB960662-116D-45AD-A211-1EFC916222A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y-GB"/>
              <a:t>Golygu'r arddulliau testun Meistr</a:t>
            </a:r>
          </a:p>
          <a:p>
            <a:pPr lvl="1"/>
            <a:r>
              <a:rPr lang="cy-GB"/>
              <a:t>Ail lefel</a:t>
            </a:r>
          </a:p>
          <a:p>
            <a:pPr lvl="2"/>
            <a:r>
              <a:rPr lang="cy-GB"/>
              <a:t>Trydedd lefel</a:t>
            </a:r>
          </a:p>
          <a:p>
            <a:pPr lvl="3"/>
            <a:r>
              <a:rPr lang="cy-GB"/>
              <a:t>Pedwaredd lefel</a:t>
            </a:r>
          </a:p>
          <a:p>
            <a:pPr lvl="4"/>
            <a:r>
              <a:rPr lang="cy-GB"/>
              <a:t>Pumed lefel</a:t>
            </a:r>
            <a:endParaRPr lang="en-GB"/>
          </a:p>
        </p:txBody>
      </p:sp>
      <p:sp>
        <p:nvSpPr>
          <p:cNvPr id="4" name="Dalfan Dyddiad 3">
            <a:extLst>
              <a:ext uri="{FF2B5EF4-FFF2-40B4-BE49-F238E27FC236}">
                <a16:creationId xmlns:a16="http://schemas.microsoft.com/office/drawing/2014/main" id="{EA164E73-50DF-4304-9C6B-13642F4EBE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B3282-82E7-482C-9F9F-D37AE44B1CC9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5" name="Dalfan Troedyn 4">
            <a:extLst>
              <a:ext uri="{FF2B5EF4-FFF2-40B4-BE49-F238E27FC236}">
                <a16:creationId xmlns:a16="http://schemas.microsoft.com/office/drawing/2014/main" id="{A1AF8F94-814C-47C5-BB61-84CA903FC3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Dalfan Rhif y Sleid 5">
            <a:extLst>
              <a:ext uri="{FF2B5EF4-FFF2-40B4-BE49-F238E27FC236}">
                <a16:creationId xmlns:a16="http://schemas.microsoft.com/office/drawing/2014/main" id="{586D3031-E298-4A2F-B2D4-5453E35814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AF43F-CB99-4C39-AAFC-D5D98DB478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19325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itl Fertigol a Thestu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itl Fertigol 1">
            <a:extLst>
              <a:ext uri="{FF2B5EF4-FFF2-40B4-BE49-F238E27FC236}">
                <a16:creationId xmlns:a16="http://schemas.microsoft.com/office/drawing/2014/main" id="{B93CBF09-AE9D-478E-875B-4450578C7BB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y-GB"/>
              <a:t>Cliciwch i olygu arddull teitl y Meistr</a:t>
            </a:r>
            <a:endParaRPr lang="en-GB"/>
          </a:p>
        </p:txBody>
      </p:sp>
      <p:sp>
        <p:nvSpPr>
          <p:cNvPr id="3" name="Dalfan Testun ar i fyny 2">
            <a:extLst>
              <a:ext uri="{FF2B5EF4-FFF2-40B4-BE49-F238E27FC236}">
                <a16:creationId xmlns:a16="http://schemas.microsoft.com/office/drawing/2014/main" id="{B7ED80A4-6C9A-4E09-8CBF-0E80B358C70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y-GB"/>
              <a:t>Golygu'r arddulliau testun Meistr</a:t>
            </a:r>
          </a:p>
          <a:p>
            <a:pPr lvl="1"/>
            <a:r>
              <a:rPr lang="cy-GB"/>
              <a:t>Ail lefel</a:t>
            </a:r>
          </a:p>
          <a:p>
            <a:pPr lvl="2"/>
            <a:r>
              <a:rPr lang="cy-GB"/>
              <a:t>Trydedd lefel</a:t>
            </a:r>
          </a:p>
          <a:p>
            <a:pPr lvl="3"/>
            <a:r>
              <a:rPr lang="cy-GB"/>
              <a:t>Pedwaredd lefel</a:t>
            </a:r>
          </a:p>
          <a:p>
            <a:pPr lvl="4"/>
            <a:r>
              <a:rPr lang="cy-GB"/>
              <a:t>Pumed lefel</a:t>
            </a:r>
            <a:endParaRPr lang="en-GB"/>
          </a:p>
        </p:txBody>
      </p:sp>
      <p:sp>
        <p:nvSpPr>
          <p:cNvPr id="4" name="Dalfan Dyddiad 3">
            <a:extLst>
              <a:ext uri="{FF2B5EF4-FFF2-40B4-BE49-F238E27FC236}">
                <a16:creationId xmlns:a16="http://schemas.microsoft.com/office/drawing/2014/main" id="{3A4D6939-C89F-43B1-9DA9-CFF14089A0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B3282-82E7-482C-9F9F-D37AE44B1CC9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5" name="Dalfan Troedyn 4">
            <a:extLst>
              <a:ext uri="{FF2B5EF4-FFF2-40B4-BE49-F238E27FC236}">
                <a16:creationId xmlns:a16="http://schemas.microsoft.com/office/drawing/2014/main" id="{1BFEEBDC-CD57-47B7-AAAD-8FDB42033B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Dalfan Rhif y Sleid 5">
            <a:extLst>
              <a:ext uri="{FF2B5EF4-FFF2-40B4-BE49-F238E27FC236}">
                <a16:creationId xmlns:a16="http://schemas.microsoft.com/office/drawing/2014/main" id="{4DB305E3-B5D3-4425-85DE-567D9E5CC9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AF43F-CB99-4C39-AAFC-D5D98DB478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69067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lfan Teitl 1">
            <a:extLst>
              <a:ext uri="{FF2B5EF4-FFF2-40B4-BE49-F238E27FC236}">
                <a16:creationId xmlns:a16="http://schemas.microsoft.com/office/drawing/2014/main" id="{6F655678-44CF-4AA5-9E74-7634420DFB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y-GB"/>
              <a:t>Cliciwch i olygu arddull teitl y Meistr</a:t>
            </a:r>
            <a:endParaRPr lang="en-GB"/>
          </a:p>
        </p:txBody>
      </p:sp>
      <p:sp>
        <p:nvSpPr>
          <p:cNvPr id="3" name="Dalfan Testun 2">
            <a:extLst>
              <a:ext uri="{FF2B5EF4-FFF2-40B4-BE49-F238E27FC236}">
                <a16:creationId xmlns:a16="http://schemas.microsoft.com/office/drawing/2014/main" id="{44FFF291-43EA-4BEE-9912-2663182901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y-GB"/>
              <a:t>Golygu'r arddulliau testun Meistr</a:t>
            </a:r>
          </a:p>
          <a:p>
            <a:pPr lvl="1"/>
            <a:r>
              <a:rPr lang="cy-GB"/>
              <a:t>Ail lefel</a:t>
            </a:r>
          </a:p>
          <a:p>
            <a:pPr lvl="2"/>
            <a:r>
              <a:rPr lang="cy-GB"/>
              <a:t>Trydedd lefel</a:t>
            </a:r>
          </a:p>
          <a:p>
            <a:pPr lvl="3"/>
            <a:r>
              <a:rPr lang="cy-GB"/>
              <a:t>Pedwaredd lefel</a:t>
            </a:r>
          </a:p>
          <a:p>
            <a:pPr lvl="4"/>
            <a:r>
              <a:rPr lang="cy-GB"/>
              <a:t>Pumed lefel</a:t>
            </a:r>
            <a:endParaRPr lang="en-GB"/>
          </a:p>
        </p:txBody>
      </p:sp>
      <p:sp>
        <p:nvSpPr>
          <p:cNvPr id="4" name="Dalfan Dyddiad 3">
            <a:extLst>
              <a:ext uri="{FF2B5EF4-FFF2-40B4-BE49-F238E27FC236}">
                <a16:creationId xmlns:a16="http://schemas.microsoft.com/office/drawing/2014/main" id="{47FA9615-E715-43B0-9CCD-CEA0E5DE059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AB3282-82E7-482C-9F9F-D37AE44B1CC9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5" name="Dalfan Troedyn 4">
            <a:extLst>
              <a:ext uri="{FF2B5EF4-FFF2-40B4-BE49-F238E27FC236}">
                <a16:creationId xmlns:a16="http://schemas.microsoft.com/office/drawing/2014/main" id="{96E3741F-1A5A-429D-9D2A-E2C1E61236B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Dalfan Rhif y Sleid 5">
            <a:extLst>
              <a:ext uri="{FF2B5EF4-FFF2-40B4-BE49-F238E27FC236}">
                <a16:creationId xmlns:a16="http://schemas.microsoft.com/office/drawing/2014/main" id="{657A911B-7690-4ACE-9EA8-83963802F09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4AF43F-CB99-4C39-AAFC-D5D98DB478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65340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g"/><Relationship Id="rId13" Type="http://schemas.openxmlformats.org/officeDocument/2006/relationships/hyperlink" Target="https://s28434.pcdn.co/wp-content/uploads/sites/96/2024/12/Collins-Hub-Big-Cat-eBook-Library-Parent-User-Guide.pdf" TargetMode="External"/><Relationship Id="rId3" Type="http://schemas.openxmlformats.org/officeDocument/2006/relationships/hyperlink" Target="https://play.numbots.com/#/intro" TargetMode="External"/><Relationship Id="rId7" Type="http://schemas.openxmlformats.org/officeDocument/2006/relationships/hyperlink" Target="https://www.collinshub.co.uk/login/" TargetMode="External"/><Relationship Id="rId12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openxmlformats.org/officeDocument/2006/relationships/hyperlink" Target="https://hwb.gov.wales/login?redirectUrl=https://hwb.gov.wales/" TargetMode="External"/><Relationship Id="rId5" Type="http://schemas.openxmlformats.org/officeDocument/2006/relationships/hyperlink" Target="https://ttrockstars.com/" TargetMode="External"/><Relationship Id="rId10" Type="http://schemas.openxmlformats.org/officeDocument/2006/relationships/image" Target="../media/image5.png"/><Relationship Id="rId4" Type="http://schemas.openxmlformats.org/officeDocument/2006/relationships/image" Target="../media/image2.png"/><Relationship Id="rId9" Type="http://schemas.openxmlformats.org/officeDocument/2006/relationships/hyperlink" Target="https://llwyfan.darllenco.cymru/login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Llun 4">
            <a:extLst>
              <a:ext uri="{FF2B5EF4-FFF2-40B4-BE49-F238E27FC236}">
                <a16:creationId xmlns:a16="http://schemas.microsoft.com/office/drawing/2014/main" id="{2B57923E-DFAE-45CB-B057-54F385B7E9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04435" y="0"/>
            <a:ext cx="1687565" cy="1612747"/>
          </a:xfrm>
          <a:prstGeom prst="rect">
            <a:avLst/>
          </a:prstGeom>
        </p:spPr>
      </p:pic>
      <p:pic>
        <p:nvPicPr>
          <p:cNvPr id="7" name="Llun 6">
            <a:hlinkClick r:id="rId3"/>
            <a:extLst>
              <a:ext uri="{FF2B5EF4-FFF2-40B4-BE49-F238E27FC236}">
                <a16:creationId xmlns:a16="http://schemas.microsoft.com/office/drawing/2014/main" id="{BCBCB94F-6E15-4DA6-9895-AF5A4F9FE9F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559" y="3312104"/>
            <a:ext cx="2623487" cy="2623487"/>
          </a:xfrm>
          <a:prstGeom prst="rect">
            <a:avLst/>
          </a:prstGeom>
        </p:spPr>
      </p:pic>
      <p:pic>
        <p:nvPicPr>
          <p:cNvPr id="9" name="Llun 8">
            <a:hlinkClick r:id="rId5"/>
            <a:extLst>
              <a:ext uri="{FF2B5EF4-FFF2-40B4-BE49-F238E27FC236}">
                <a16:creationId xmlns:a16="http://schemas.microsoft.com/office/drawing/2014/main" id="{06A0F928-A7FB-4548-9485-12F4B57304A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2788" y="3725728"/>
            <a:ext cx="3964754" cy="2209863"/>
          </a:xfrm>
          <a:prstGeom prst="rect">
            <a:avLst/>
          </a:prstGeom>
        </p:spPr>
      </p:pic>
      <p:pic>
        <p:nvPicPr>
          <p:cNvPr id="13" name="Llun 12">
            <a:hlinkClick r:id="rId7"/>
            <a:extLst>
              <a:ext uri="{FF2B5EF4-FFF2-40B4-BE49-F238E27FC236}">
                <a16:creationId xmlns:a16="http://schemas.microsoft.com/office/drawing/2014/main" id="{23097D5E-C87A-4A3F-8632-365D107122A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3700" y="535247"/>
            <a:ext cx="3004677" cy="1850171"/>
          </a:xfrm>
          <a:prstGeom prst="rect">
            <a:avLst/>
          </a:prstGeom>
        </p:spPr>
      </p:pic>
      <p:pic>
        <p:nvPicPr>
          <p:cNvPr id="15" name="Llun 14">
            <a:hlinkClick r:id="rId9"/>
            <a:extLst>
              <a:ext uri="{FF2B5EF4-FFF2-40B4-BE49-F238E27FC236}">
                <a16:creationId xmlns:a16="http://schemas.microsoft.com/office/drawing/2014/main" id="{18E1C358-0115-45A9-9E9B-749481294840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395" y="498233"/>
            <a:ext cx="3559894" cy="1735920"/>
          </a:xfrm>
          <a:prstGeom prst="rect">
            <a:avLst/>
          </a:prstGeom>
        </p:spPr>
      </p:pic>
      <p:pic>
        <p:nvPicPr>
          <p:cNvPr id="17" name="Llun 16">
            <a:hlinkClick r:id="rId11"/>
            <a:extLst>
              <a:ext uri="{FF2B5EF4-FFF2-40B4-BE49-F238E27FC236}">
                <a16:creationId xmlns:a16="http://schemas.microsoft.com/office/drawing/2014/main" id="{67DAFD71-B727-4B99-9E75-7A0D348615F1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548" y="2572919"/>
            <a:ext cx="3238952" cy="2257740"/>
          </a:xfrm>
          <a:prstGeom prst="rect">
            <a:avLst/>
          </a:prstGeom>
        </p:spPr>
      </p:pic>
      <p:sp>
        <p:nvSpPr>
          <p:cNvPr id="18" name="Blwch Testun 17">
            <a:hlinkClick r:id="rId13"/>
            <a:extLst>
              <a:ext uri="{FF2B5EF4-FFF2-40B4-BE49-F238E27FC236}">
                <a16:creationId xmlns:a16="http://schemas.microsoft.com/office/drawing/2014/main" id="{8D190A71-2201-4CC8-A32F-70D7AE038166}"/>
              </a:ext>
            </a:extLst>
          </p:cNvPr>
          <p:cNvSpPr txBox="1"/>
          <p:nvPr/>
        </p:nvSpPr>
        <p:spPr>
          <a:xfrm>
            <a:off x="5698483" y="2385418"/>
            <a:ext cx="158659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y-GB" sz="1100" dirty="0">
                <a:latin typeface="NTPreCursive" panose="03000400000000000000" pitchFamily="66" charset="0"/>
              </a:rPr>
              <a:t>cymorth / </a:t>
            </a:r>
            <a:r>
              <a:rPr lang="cy-GB" sz="1100" dirty="0" err="1">
                <a:latin typeface="NTPreCursive" panose="03000400000000000000" pitchFamily="66" charset="0"/>
              </a:rPr>
              <a:t>support</a:t>
            </a:r>
            <a:endParaRPr lang="en-GB" sz="1100" dirty="0">
              <a:latin typeface="NTPreCursive" panose="0300040000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2936821"/>
      </p:ext>
    </p:extLst>
  </p:cSld>
  <p:clrMapOvr>
    <a:masterClrMapping/>
  </p:clrMapOvr>
</p:sld>
</file>

<file path=ppt/theme/theme1.xml><?xml version="1.0" encoding="utf-8"?>
<a:theme xmlns:a="http://schemas.openxmlformats.org/drawingml/2006/main" name="Thema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A36EF85084ED04C96A1FE23155256A1" ma:contentTypeVersion="16" ma:contentTypeDescription="Create a new document." ma:contentTypeScope="" ma:versionID="d52713f39dd7f055bd331a45681dcec9">
  <xsd:schema xmlns:xsd="http://www.w3.org/2001/XMLSchema" xmlns:xs="http://www.w3.org/2001/XMLSchema" xmlns:p="http://schemas.microsoft.com/office/2006/metadata/properties" xmlns:ns3="0d0efee1-9039-473e-9756-dbeda0a39e0f" xmlns:ns4="f9a3c6e1-792f-49fe-9cb0-98a7676861aa" targetNamespace="http://schemas.microsoft.com/office/2006/metadata/properties" ma:root="true" ma:fieldsID="1e3fc2fc57faec6bbbc793411d8ede58" ns3:_="" ns4:_="">
    <xsd:import namespace="0d0efee1-9039-473e-9756-dbeda0a39e0f"/>
    <xsd:import namespace="f9a3c6e1-792f-49fe-9cb0-98a7676861a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_activity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ObjectDetectorVersions" minOccurs="0"/>
                <xsd:element ref="ns3:MediaServiceLocation" minOccurs="0"/>
                <xsd:element ref="ns3:MediaLengthInSeconds" minOccurs="0"/>
                <xsd:element ref="ns3:MediaServiceSystemTag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d0efee1-9039-473e-9756-dbeda0a39e0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_activity" ma:index="10" nillable="true" ma:displayName="_activity" ma:hidden="true" ma:internalName="_activity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9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ystemTags" ma:index="22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9a3c6e1-792f-49fe-9cb0-98a7676861aa" elementFormDefault="qualified">
    <xsd:import namespace="http://schemas.microsoft.com/office/2006/documentManagement/types"/>
    <xsd:import namespace="http://schemas.microsoft.com/office/infopath/2007/PartnerControls"/>
    <xsd:element name="SharedWithUsers" ma:index="1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3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0d0efee1-9039-473e-9756-dbeda0a39e0f" xsi:nil="true"/>
  </documentManagement>
</p:properties>
</file>

<file path=customXml/itemProps1.xml><?xml version="1.0" encoding="utf-8"?>
<ds:datastoreItem xmlns:ds="http://schemas.openxmlformats.org/officeDocument/2006/customXml" ds:itemID="{D82B1D7C-102C-4F13-81C1-2BA9C7F021B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d0efee1-9039-473e-9756-dbeda0a39e0f"/>
    <ds:schemaRef ds:uri="f9a3c6e1-792f-49fe-9cb0-98a7676861a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F85DCAB-B3B3-4BA7-8E8E-78FF7B24E52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466D046-064E-4293-9D86-50099FBD98B0}">
  <ds:schemaRefs>
    <ds:schemaRef ds:uri="http://purl.org/dc/dcmitype/"/>
    <ds:schemaRef ds:uri="http://schemas.microsoft.com/office/infopath/2007/PartnerControls"/>
    <ds:schemaRef ds:uri="http://schemas.openxmlformats.org/package/2006/metadata/core-properties"/>
    <ds:schemaRef ds:uri="http://schemas.microsoft.com/office/2006/documentManagement/types"/>
    <ds:schemaRef ds:uri="f9a3c6e1-792f-49fe-9cb0-98a7676861aa"/>
    <ds:schemaRef ds:uri="http://schemas.microsoft.com/office/2006/metadata/properties"/>
    <ds:schemaRef ds:uri="http://purl.org/dc/elements/1.1/"/>
    <ds:schemaRef ds:uri="0d0efee1-9039-473e-9756-dbeda0a39e0f"/>
    <ds:schemaRef ds:uri="http://www.w3.org/XML/1998/namespace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23</TotalTime>
  <Words>3</Words>
  <Application>Microsoft Office PowerPoint</Application>
  <PresentationFormat>Sgrin Lydan</PresentationFormat>
  <Paragraphs>1</Paragraphs>
  <Slides>1</Slides>
  <Notes>0</Notes>
  <HiddenSlides>0</HiddenSlides>
  <MMClips>0</MMClips>
  <ScaleCrop>false</ScaleCrop>
  <HeadingPairs>
    <vt:vector size="6" baseType="variant">
      <vt:variant>
        <vt:lpstr>Ffontiau a Ddefnyddiwyd</vt:lpstr>
      </vt:variant>
      <vt:variant>
        <vt:i4>4</vt:i4>
      </vt:variant>
      <vt:variant>
        <vt:lpstr>Thema</vt:lpstr>
      </vt:variant>
      <vt:variant>
        <vt:i4>1</vt:i4>
      </vt:variant>
      <vt:variant>
        <vt:lpstr>Teitlau Sleidiau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NTPreCursive</vt:lpstr>
      <vt:lpstr>Thema Office</vt:lpstr>
      <vt:lpstr>Cyflwyniad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Cyflwyniad PowerPoint</dc:title>
  <dc:creator>A Hughes (Ysgol Groes Wen)</dc:creator>
  <cp:lastModifiedBy>A Hughes (Ysgol Groes Wen)</cp:lastModifiedBy>
  <cp:revision>3</cp:revision>
  <dcterms:created xsi:type="dcterms:W3CDTF">2025-10-10T20:10:27Z</dcterms:created>
  <dcterms:modified xsi:type="dcterms:W3CDTF">2025-10-10T20:33:33Z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0x0101008A36EF85084ED04C96A1FE23155256A1</vt:lpwstr>
  </property>
</Properties>
</file>